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37" r:id="rId3"/>
    <p:sldMasterId id="2147483772" r:id="rId4"/>
    <p:sldMasterId id="2147483807" r:id="rId5"/>
    <p:sldMasterId id="2147483842" r:id="rId6"/>
  </p:sldMasterIdLst>
  <p:notesMasterIdLst>
    <p:notesMasterId r:id="rId16"/>
  </p:notesMasterIdLst>
  <p:sldIdLst>
    <p:sldId id="259" r:id="rId7"/>
    <p:sldId id="308" r:id="rId8"/>
    <p:sldId id="274" r:id="rId9"/>
    <p:sldId id="302" r:id="rId10"/>
    <p:sldId id="303" r:id="rId11"/>
    <p:sldId id="304" r:id="rId12"/>
    <p:sldId id="305" r:id="rId13"/>
    <p:sldId id="307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0" autoAdjust="0"/>
    <p:restoredTop sz="62921"/>
  </p:normalViewPr>
  <p:slideViewPr>
    <p:cSldViewPr snapToGrid="0">
      <p:cViewPr varScale="1">
        <p:scale>
          <a:sx n="75" d="100"/>
          <a:sy n="75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11657-358A-0844-BD65-D12F7D5B7642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F03C5-CD88-0946-B7E5-ED1689AD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F03C5-CD88-0946-B7E5-ED1689ADBF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D5823B7C-055B-472C-9978-5A81B2F4064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4644 w 5760"/>
              <a:gd name="T1" fmla="*/ 3474 h 4320"/>
              <a:gd name="T2" fmla="*/ 3456 w 5760"/>
              <a:gd name="T3" fmla="*/ 3594 h 4320"/>
              <a:gd name="T4" fmla="*/ 3456 w 5760"/>
              <a:gd name="T5" fmla="*/ 2934 h 4320"/>
              <a:gd name="T6" fmla="*/ 3012 w 5760"/>
              <a:gd name="T7" fmla="*/ 2880 h 4320"/>
              <a:gd name="T8" fmla="*/ 3012 w 5760"/>
              <a:gd name="T9" fmla="*/ 3636 h 4320"/>
              <a:gd name="T10" fmla="*/ 2412 w 5760"/>
              <a:gd name="T11" fmla="*/ 3696 h 4320"/>
              <a:gd name="T12" fmla="*/ 1116 w 5760"/>
              <a:gd name="T13" fmla="*/ 3330 h 4320"/>
              <a:gd name="T14" fmla="*/ 1152 w 5760"/>
              <a:gd name="T15" fmla="*/ 2394 h 4320"/>
              <a:gd name="T16" fmla="*/ 2406 w 5760"/>
              <a:gd name="T17" fmla="*/ 630 h 4320"/>
              <a:gd name="T18" fmla="*/ 4644 w 5760"/>
              <a:gd name="T19" fmla="*/ 1716 h 4320"/>
              <a:gd name="T20" fmla="*/ 4644 w 5760"/>
              <a:gd name="T21" fmla="*/ 3474 h 4320"/>
              <a:gd name="T22" fmla="*/ 0 w 5760"/>
              <a:gd name="T23" fmla="*/ 4320 h 4320"/>
              <a:gd name="T24" fmla="*/ 5760 w 5760"/>
              <a:gd name="T25" fmla="*/ 4320 h 4320"/>
              <a:gd name="T26" fmla="*/ 5760 w 5760"/>
              <a:gd name="T27" fmla="*/ 0 h 4320"/>
              <a:gd name="T28" fmla="*/ 0 w 5760"/>
              <a:gd name="T29" fmla="*/ 0 h 4320"/>
              <a:gd name="T30" fmla="*/ 0 w 5760"/>
              <a:gd name="T3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60" h="4320">
                <a:moveTo>
                  <a:pt x="4644" y="3474"/>
                </a:moveTo>
                <a:lnTo>
                  <a:pt x="3456" y="3594"/>
                </a:lnTo>
                <a:lnTo>
                  <a:pt x="3456" y="2934"/>
                </a:lnTo>
                <a:lnTo>
                  <a:pt x="3012" y="2880"/>
                </a:lnTo>
                <a:lnTo>
                  <a:pt x="3012" y="3636"/>
                </a:lnTo>
                <a:lnTo>
                  <a:pt x="2412" y="3696"/>
                </a:lnTo>
                <a:lnTo>
                  <a:pt x="1116" y="3330"/>
                </a:lnTo>
                <a:lnTo>
                  <a:pt x="1152" y="2394"/>
                </a:lnTo>
                <a:lnTo>
                  <a:pt x="2406" y="630"/>
                </a:lnTo>
                <a:lnTo>
                  <a:pt x="4644" y="1716"/>
                </a:lnTo>
                <a:lnTo>
                  <a:pt x="4644" y="3474"/>
                </a:lnTo>
                <a:close/>
                <a:moveTo>
                  <a:pt x="0" y="4320"/>
                </a:move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20000"/>
            <a:ext cx="8051208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20000"/>
            <a:ext cx="8051208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C17BEE32-0DE3-4E32-AAFD-DBD8FEA1AF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0"/>
            <a:ext cx="9144001" cy="6858000"/>
          </a:xfrm>
          <a:custGeom>
            <a:avLst/>
            <a:gdLst>
              <a:gd name="T0" fmla="*/ 2430 w 5488"/>
              <a:gd name="T1" fmla="*/ 2496 h 4131"/>
              <a:gd name="T2" fmla="*/ 1595 w 5488"/>
              <a:gd name="T3" fmla="*/ 2261 h 4131"/>
              <a:gd name="T4" fmla="*/ 1618 w 5488"/>
              <a:gd name="T5" fmla="*/ 1653 h 4131"/>
              <a:gd name="T6" fmla="*/ 2424 w 5488"/>
              <a:gd name="T7" fmla="*/ 517 h 4131"/>
              <a:gd name="T8" fmla="*/ 3859 w 5488"/>
              <a:gd name="T9" fmla="*/ 1222 h 4131"/>
              <a:gd name="T10" fmla="*/ 3859 w 5488"/>
              <a:gd name="T11" fmla="*/ 2353 h 4131"/>
              <a:gd name="T12" fmla="*/ 3098 w 5488"/>
              <a:gd name="T13" fmla="*/ 2427 h 4131"/>
              <a:gd name="T14" fmla="*/ 3098 w 5488"/>
              <a:gd name="T15" fmla="*/ 1991 h 4131"/>
              <a:gd name="T16" fmla="*/ 2813 w 5488"/>
              <a:gd name="T17" fmla="*/ 1968 h 4131"/>
              <a:gd name="T18" fmla="*/ 2813 w 5488"/>
              <a:gd name="T19" fmla="*/ 2456 h 4131"/>
              <a:gd name="T20" fmla="*/ 2430 w 5488"/>
              <a:gd name="T21" fmla="*/ 2496 h 4131"/>
              <a:gd name="T22" fmla="*/ 5488 w 5488"/>
              <a:gd name="T23" fmla="*/ 0 h 4131"/>
              <a:gd name="T24" fmla="*/ 0 w 5488"/>
              <a:gd name="T25" fmla="*/ 0 h 4131"/>
              <a:gd name="T26" fmla="*/ 0 w 5488"/>
              <a:gd name="T27" fmla="*/ 4131 h 4131"/>
              <a:gd name="T28" fmla="*/ 5488 w 5488"/>
              <a:gd name="T29" fmla="*/ 4131 h 4131"/>
              <a:gd name="T30" fmla="*/ 5488 w 5488"/>
              <a:gd name="T31" fmla="*/ 0 h 4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488" h="4131">
                <a:moveTo>
                  <a:pt x="2430" y="2496"/>
                </a:moveTo>
                <a:lnTo>
                  <a:pt x="1595" y="2261"/>
                </a:lnTo>
                <a:lnTo>
                  <a:pt x="1618" y="1653"/>
                </a:lnTo>
                <a:lnTo>
                  <a:pt x="2424" y="517"/>
                </a:lnTo>
                <a:lnTo>
                  <a:pt x="3859" y="1222"/>
                </a:lnTo>
                <a:lnTo>
                  <a:pt x="3859" y="2353"/>
                </a:lnTo>
                <a:lnTo>
                  <a:pt x="3098" y="2427"/>
                </a:lnTo>
                <a:lnTo>
                  <a:pt x="3098" y="1991"/>
                </a:lnTo>
                <a:lnTo>
                  <a:pt x="2813" y="1968"/>
                </a:lnTo>
                <a:lnTo>
                  <a:pt x="2813" y="2456"/>
                </a:lnTo>
                <a:lnTo>
                  <a:pt x="2430" y="2496"/>
                </a:lnTo>
                <a:close/>
                <a:moveTo>
                  <a:pt x="5488" y="0"/>
                </a:moveTo>
                <a:lnTo>
                  <a:pt x="0" y="0"/>
                </a:lnTo>
                <a:lnTo>
                  <a:pt x="0" y="4131"/>
                </a:lnTo>
                <a:lnTo>
                  <a:pt x="5488" y="4131"/>
                </a:lnTo>
                <a:lnTo>
                  <a:pt x="5488" y="0"/>
                </a:lnTo>
                <a:close/>
              </a:path>
            </a:pathLst>
          </a:custGeom>
          <a:solidFill>
            <a:srgbClr val="F158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20000"/>
            <a:ext cx="8051208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18F9A3-7CEB-4DBA-9C22-720982CB6D4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1563 w 5620"/>
              <a:gd name="T1" fmla="*/ 3847 h 4229"/>
              <a:gd name="T2" fmla="*/ 826 w 5620"/>
              <a:gd name="T3" fmla="*/ 3154 h 4229"/>
              <a:gd name="T4" fmla="*/ 843 w 5620"/>
              <a:gd name="T5" fmla="*/ 1498 h 4229"/>
              <a:gd name="T6" fmla="*/ 1680 w 5620"/>
              <a:gd name="T7" fmla="*/ 335 h 4229"/>
              <a:gd name="T8" fmla="*/ 4730 w 5620"/>
              <a:gd name="T9" fmla="*/ 1092 h 4229"/>
              <a:gd name="T10" fmla="*/ 4742 w 5620"/>
              <a:gd name="T11" fmla="*/ 3371 h 4229"/>
              <a:gd name="T12" fmla="*/ 4238 w 5620"/>
              <a:gd name="T13" fmla="*/ 3448 h 4229"/>
              <a:gd name="T14" fmla="*/ 4238 w 5620"/>
              <a:gd name="T15" fmla="*/ 2690 h 4229"/>
              <a:gd name="T16" fmla="*/ 3747 w 5620"/>
              <a:gd name="T17" fmla="*/ 2672 h 4229"/>
              <a:gd name="T18" fmla="*/ 3747 w 5620"/>
              <a:gd name="T19" fmla="*/ 3518 h 4229"/>
              <a:gd name="T20" fmla="*/ 1563 w 5620"/>
              <a:gd name="T21" fmla="*/ 3847 h 4229"/>
              <a:gd name="T22" fmla="*/ 5620 w 5620"/>
              <a:gd name="T23" fmla="*/ 0 h 4229"/>
              <a:gd name="T24" fmla="*/ 0 w 5620"/>
              <a:gd name="T25" fmla="*/ 0 h 4229"/>
              <a:gd name="T26" fmla="*/ 0 w 5620"/>
              <a:gd name="T27" fmla="*/ 4229 h 4229"/>
              <a:gd name="T28" fmla="*/ 5620 w 5620"/>
              <a:gd name="T29" fmla="*/ 4229 h 4229"/>
              <a:gd name="T30" fmla="*/ 5620 w 5620"/>
              <a:gd name="T31" fmla="*/ 0 h 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20" h="4229">
                <a:moveTo>
                  <a:pt x="1563" y="3847"/>
                </a:moveTo>
                <a:lnTo>
                  <a:pt x="826" y="3154"/>
                </a:lnTo>
                <a:lnTo>
                  <a:pt x="843" y="1498"/>
                </a:lnTo>
                <a:lnTo>
                  <a:pt x="1680" y="335"/>
                </a:lnTo>
                <a:lnTo>
                  <a:pt x="4730" y="1092"/>
                </a:lnTo>
                <a:lnTo>
                  <a:pt x="4742" y="3371"/>
                </a:lnTo>
                <a:lnTo>
                  <a:pt x="4238" y="3448"/>
                </a:lnTo>
                <a:lnTo>
                  <a:pt x="4238" y="2690"/>
                </a:lnTo>
                <a:lnTo>
                  <a:pt x="3747" y="2672"/>
                </a:lnTo>
                <a:lnTo>
                  <a:pt x="3747" y="3518"/>
                </a:lnTo>
                <a:lnTo>
                  <a:pt x="1563" y="3847"/>
                </a:lnTo>
                <a:close/>
                <a:moveTo>
                  <a:pt x="5620" y="0"/>
                </a:moveTo>
                <a:lnTo>
                  <a:pt x="0" y="0"/>
                </a:lnTo>
                <a:lnTo>
                  <a:pt x="0" y="4229"/>
                </a:lnTo>
                <a:lnTo>
                  <a:pt x="5620" y="4229"/>
                </a:lnTo>
                <a:lnTo>
                  <a:pt x="56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20000"/>
            <a:ext cx="8051208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23257"/>
            <a:ext cx="3960000" cy="5153706"/>
          </a:xfrm>
        </p:spPr>
        <p:txBody>
          <a:bodyPr/>
          <a:lstStyle>
            <a:lvl1pPr marL="0" indent="-432000">
              <a:lnSpc>
                <a:spcPct val="100000"/>
              </a:lnSpc>
              <a:spcAft>
                <a:spcPts val="350"/>
              </a:spcAft>
              <a:buFont typeface="+mj-lt"/>
              <a:buNone/>
              <a:tabLst>
                <a:tab pos="432000" algn="l"/>
              </a:tabLs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359229"/>
            <a:ext cx="3363686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Contents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 1/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493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01486"/>
            <a:ext cx="4932000" cy="517547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76000" y="0"/>
            <a:ext cx="3168000" cy="6858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1/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816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01486"/>
            <a:ext cx="3816000" cy="517547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08000" y="0"/>
            <a:ext cx="4536000" cy="6858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55493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01486"/>
            <a:ext cx="5255493" cy="517547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rai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23257"/>
            <a:ext cx="3735786" cy="5153706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1700"/>
              </a:spcAft>
              <a:buFont typeface="Arial" charset="0"/>
              <a:buNone/>
              <a:defRPr sz="1400"/>
            </a:lvl1pPr>
            <a:lvl2pPr marL="0" indent="0" algn="l">
              <a:lnSpc>
                <a:spcPct val="100000"/>
              </a:lnSpc>
              <a:spcAft>
                <a:spcPts val="170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Aft>
                <a:spcPts val="1700"/>
              </a:spcAft>
              <a:buFont typeface="Arial" charset="0"/>
              <a:buNone/>
              <a:defRPr sz="1400"/>
            </a:lvl3pPr>
            <a:lvl4pPr marL="0" indent="0" algn="l">
              <a:lnSpc>
                <a:spcPct val="100000"/>
              </a:lnSpc>
              <a:spcAft>
                <a:spcPts val="1700"/>
              </a:spcAft>
              <a:buNone/>
              <a:defRPr sz="1400"/>
            </a:lvl4pPr>
            <a:lvl5pPr marL="0" indent="0" algn="l">
              <a:lnSpc>
                <a:spcPct val="100000"/>
              </a:lnSpc>
              <a:spcAft>
                <a:spcPts val="1700"/>
              </a:spcAft>
              <a:buFont typeface="Arial" charset="0"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735786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57CA717-DD90-4F9E-9986-770B72D05A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97488" y="3551238"/>
            <a:ext cx="2578100" cy="2551113"/>
          </a:xfrm>
          <a:custGeom>
            <a:avLst/>
            <a:gdLst>
              <a:gd name="T0" fmla="*/ 6 w 284"/>
              <a:gd name="T1" fmla="*/ 27 h 280"/>
              <a:gd name="T2" fmla="*/ 23 w 284"/>
              <a:gd name="T3" fmla="*/ 41 h 280"/>
              <a:gd name="T4" fmla="*/ 79 w 284"/>
              <a:gd name="T5" fmla="*/ 50 h 280"/>
              <a:gd name="T6" fmla="*/ 125 w 284"/>
              <a:gd name="T7" fmla="*/ 52 h 280"/>
              <a:gd name="T8" fmla="*/ 172 w 284"/>
              <a:gd name="T9" fmla="*/ 47 h 280"/>
              <a:gd name="T10" fmla="*/ 196 w 284"/>
              <a:gd name="T11" fmla="*/ 37 h 280"/>
              <a:gd name="T12" fmla="*/ 203 w 284"/>
              <a:gd name="T13" fmla="*/ 19 h 280"/>
              <a:gd name="T14" fmla="*/ 172 w 284"/>
              <a:gd name="T15" fmla="*/ 37 h 280"/>
              <a:gd name="T16" fmla="*/ 109 w 284"/>
              <a:gd name="T17" fmla="*/ 28 h 280"/>
              <a:gd name="T18" fmla="*/ 59 w 284"/>
              <a:gd name="T19" fmla="*/ 29 h 280"/>
              <a:gd name="T20" fmla="*/ 21 w 284"/>
              <a:gd name="T21" fmla="*/ 38 h 280"/>
              <a:gd name="T22" fmla="*/ 208 w 284"/>
              <a:gd name="T23" fmla="*/ 93 h 280"/>
              <a:gd name="T24" fmla="*/ 234 w 284"/>
              <a:gd name="T25" fmla="*/ 85 h 280"/>
              <a:gd name="T26" fmla="*/ 256 w 284"/>
              <a:gd name="T27" fmla="*/ 100 h 280"/>
              <a:gd name="T28" fmla="*/ 264 w 284"/>
              <a:gd name="T29" fmla="*/ 134 h 280"/>
              <a:gd name="T30" fmla="*/ 254 w 284"/>
              <a:gd name="T31" fmla="*/ 178 h 280"/>
              <a:gd name="T32" fmla="*/ 232 w 284"/>
              <a:gd name="T33" fmla="*/ 196 h 280"/>
              <a:gd name="T34" fmla="*/ 202 w 284"/>
              <a:gd name="T35" fmla="*/ 196 h 280"/>
              <a:gd name="T36" fmla="*/ 196 w 284"/>
              <a:gd name="T37" fmla="*/ 222 h 280"/>
              <a:gd name="T38" fmla="*/ 238 w 284"/>
              <a:gd name="T39" fmla="*/ 217 h 280"/>
              <a:gd name="T40" fmla="*/ 265 w 284"/>
              <a:gd name="T41" fmla="*/ 196 h 280"/>
              <a:gd name="T42" fmla="*/ 284 w 284"/>
              <a:gd name="T43" fmla="*/ 142 h 280"/>
              <a:gd name="T44" fmla="*/ 273 w 284"/>
              <a:gd name="T45" fmla="*/ 93 h 280"/>
              <a:gd name="T46" fmla="*/ 240 w 284"/>
              <a:gd name="T47" fmla="*/ 65 h 280"/>
              <a:gd name="T48" fmla="*/ 214 w 284"/>
              <a:gd name="T49" fmla="*/ 66 h 280"/>
              <a:gd name="T50" fmla="*/ 7 w 284"/>
              <a:gd name="T51" fmla="*/ 137 h 280"/>
              <a:gd name="T52" fmla="*/ 17 w 284"/>
              <a:gd name="T53" fmla="*/ 254 h 280"/>
              <a:gd name="T54" fmla="*/ 80 w 284"/>
              <a:gd name="T55" fmla="*/ 279 h 280"/>
              <a:gd name="T56" fmla="*/ 170 w 284"/>
              <a:gd name="T57" fmla="*/ 269 h 280"/>
              <a:gd name="T58" fmla="*/ 196 w 284"/>
              <a:gd name="T59" fmla="*/ 238 h 280"/>
              <a:gd name="T60" fmla="*/ 196 w 284"/>
              <a:gd name="T61" fmla="*/ 135 h 280"/>
              <a:gd name="T62" fmla="*/ 204 w 284"/>
              <a:gd name="T63" fmla="*/ 39 h 280"/>
              <a:gd name="T64" fmla="*/ 191 w 284"/>
              <a:gd name="T65" fmla="*/ 11 h 280"/>
              <a:gd name="T66" fmla="*/ 132 w 284"/>
              <a:gd name="T67" fmla="*/ 2 h 280"/>
              <a:gd name="T68" fmla="*/ 68 w 284"/>
              <a:gd name="T69" fmla="*/ 0 h 280"/>
              <a:gd name="T70" fmla="*/ 17 w 284"/>
              <a:gd name="T71" fmla="*/ 11 h 280"/>
              <a:gd name="T72" fmla="*/ 0 w 284"/>
              <a:gd name="T73" fmla="*/ 31 h 280"/>
              <a:gd name="T74" fmla="*/ 5 w 284"/>
              <a:gd name="T75" fmla="*/ 10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4" h="280">
                <a:moveTo>
                  <a:pt x="8" y="18"/>
                </a:moveTo>
                <a:cubicBezTo>
                  <a:pt x="6" y="27"/>
                  <a:pt x="6" y="27"/>
                  <a:pt x="6" y="27"/>
                </a:cubicBezTo>
                <a:cubicBezTo>
                  <a:pt x="13" y="36"/>
                  <a:pt x="13" y="36"/>
                  <a:pt x="13" y="36"/>
                </a:cubicBezTo>
                <a:cubicBezTo>
                  <a:pt x="23" y="41"/>
                  <a:pt x="23" y="41"/>
                  <a:pt x="23" y="41"/>
                </a:cubicBezTo>
                <a:cubicBezTo>
                  <a:pt x="40" y="45"/>
                  <a:pt x="40" y="45"/>
                  <a:pt x="40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98" y="52"/>
                  <a:pt x="98" y="52"/>
                  <a:pt x="98" y="52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49" y="50"/>
                  <a:pt x="149" y="50"/>
                  <a:pt x="149" y="50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89" y="42"/>
                  <a:pt x="189" y="42"/>
                  <a:pt x="189" y="42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203" y="19"/>
                  <a:pt x="203" y="19"/>
                  <a:pt x="203" y="19"/>
                </a:cubicBezTo>
                <a:moveTo>
                  <a:pt x="189" y="42"/>
                </a:moveTo>
                <a:cubicBezTo>
                  <a:pt x="189" y="42"/>
                  <a:pt x="183" y="39"/>
                  <a:pt x="172" y="37"/>
                </a:cubicBezTo>
                <a:cubicBezTo>
                  <a:pt x="161" y="34"/>
                  <a:pt x="137" y="31"/>
                  <a:pt x="131" y="30"/>
                </a:cubicBezTo>
                <a:cubicBezTo>
                  <a:pt x="125" y="29"/>
                  <a:pt x="115" y="28"/>
                  <a:pt x="109" y="28"/>
                </a:cubicBezTo>
                <a:cubicBezTo>
                  <a:pt x="103" y="27"/>
                  <a:pt x="87" y="27"/>
                  <a:pt x="80" y="28"/>
                </a:cubicBezTo>
                <a:cubicBezTo>
                  <a:pt x="75" y="28"/>
                  <a:pt x="64" y="29"/>
                  <a:pt x="59" y="29"/>
                </a:cubicBezTo>
                <a:cubicBezTo>
                  <a:pt x="54" y="30"/>
                  <a:pt x="37" y="33"/>
                  <a:pt x="37" y="33"/>
                </a:cubicBezTo>
                <a:cubicBezTo>
                  <a:pt x="21" y="38"/>
                  <a:pt x="21" y="38"/>
                  <a:pt x="21" y="38"/>
                </a:cubicBezTo>
                <a:moveTo>
                  <a:pt x="199" y="107"/>
                </a:moveTo>
                <a:cubicBezTo>
                  <a:pt x="208" y="93"/>
                  <a:pt x="208" y="93"/>
                  <a:pt x="208" y="93"/>
                </a:cubicBezTo>
                <a:cubicBezTo>
                  <a:pt x="208" y="93"/>
                  <a:pt x="214" y="87"/>
                  <a:pt x="219" y="85"/>
                </a:cubicBezTo>
                <a:cubicBezTo>
                  <a:pt x="224" y="83"/>
                  <a:pt x="229" y="85"/>
                  <a:pt x="234" y="85"/>
                </a:cubicBezTo>
                <a:cubicBezTo>
                  <a:pt x="238" y="85"/>
                  <a:pt x="244" y="88"/>
                  <a:pt x="247" y="90"/>
                </a:cubicBezTo>
                <a:cubicBezTo>
                  <a:pt x="251" y="92"/>
                  <a:pt x="254" y="97"/>
                  <a:pt x="256" y="100"/>
                </a:cubicBezTo>
                <a:cubicBezTo>
                  <a:pt x="258" y="104"/>
                  <a:pt x="261" y="118"/>
                  <a:pt x="261" y="118"/>
                </a:cubicBezTo>
                <a:cubicBezTo>
                  <a:pt x="261" y="118"/>
                  <a:pt x="264" y="129"/>
                  <a:pt x="264" y="134"/>
                </a:cubicBezTo>
                <a:cubicBezTo>
                  <a:pt x="264" y="140"/>
                  <a:pt x="263" y="151"/>
                  <a:pt x="262" y="156"/>
                </a:cubicBezTo>
                <a:cubicBezTo>
                  <a:pt x="261" y="161"/>
                  <a:pt x="254" y="178"/>
                  <a:pt x="254" y="178"/>
                </a:cubicBezTo>
                <a:cubicBezTo>
                  <a:pt x="254" y="178"/>
                  <a:pt x="248" y="186"/>
                  <a:pt x="244" y="188"/>
                </a:cubicBezTo>
                <a:cubicBezTo>
                  <a:pt x="241" y="191"/>
                  <a:pt x="236" y="194"/>
                  <a:pt x="232" y="196"/>
                </a:cubicBezTo>
                <a:cubicBezTo>
                  <a:pt x="227" y="197"/>
                  <a:pt x="214" y="199"/>
                  <a:pt x="211" y="199"/>
                </a:cubicBezTo>
                <a:cubicBezTo>
                  <a:pt x="208" y="198"/>
                  <a:pt x="205" y="198"/>
                  <a:pt x="202" y="196"/>
                </a:cubicBezTo>
                <a:cubicBezTo>
                  <a:pt x="199" y="194"/>
                  <a:pt x="196" y="188"/>
                  <a:pt x="196" y="188"/>
                </a:cubicBezTo>
                <a:moveTo>
                  <a:pt x="196" y="222"/>
                </a:moveTo>
                <a:cubicBezTo>
                  <a:pt x="214" y="222"/>
                  <a:pt x="214" y="222"/>
                  <a:pt x="214" y="222"/>
                </a:cubicBezTo>
                <a:cubicBezTo>
                  <a:pt x="214" y="222"/>
                  <a:pt x="231" y="220"/>
                  <a:pt x="238" y="217"/>
                </a:cubicBezTo>
                <a:cubicBezTo>
                  <a:pt x="245" y="214"/>
                  <a:pt x="248" y="211"/>
                  <a:pt x="251" y="209"/>
                </a:cubicBezTo>
                <a:cubicBezTo>
                  <a:pt x="255" y="206"/>
                  <a:pt x="262" y="199"/>
                  <a:pt x="265" y="196"/>
                </a:cubicBezTo>
                <a:cubicBezTo>
                  <a:pt x="267" y="193"/>
                  <a:pt x="275" y="182"/>
                  <a:pt x="276" y="178"/>
                </a:cubicBezTo>
                <a:cubicBezTo>
                  <a:pt x="278" y="174"/>
                  <a:pt x="284" y="147"/>
                  <a:pt x="284" y="142"/>
                </a:cubicBezTo>
                <a:cubicBezTo>
                  <a:pt x="284" y="138"/>
                  <a:pt x="283" y="118"/>
                  <a:pt x="281" y="112"/>
                </a:cubicBezTo>
                <a:cubicBezTo>
                  <a:pt x="279" y="105"/>
                  <a:pt x="276" y="98"/>
                  <a:pt x="273" y="93"/>
                </a:cubicBezTo>
                <a:cubicBezTo>
                  <a:pt x="271" y="89"/>
                  <a:pt x="264" y="79"/>
                  <a:pt x="259" y="75"/>
                </a:cubicBezTo>
                <a:cubicBezTo>
                  <a:pt x="255" y="72"/>
                  <a:pt x="243" y="66"/>
                  <a:pt x="240" y="65"/>
                </a:cubicBezTo>
                <a:cubicBezTo>
                  <a:pt x="237" y="65"/>
                  <a:pt x="232" y="63"/>
                  <a:pt x="228" y="64"/>
                </a:cubicBezTo>
                <a:cubicBezTo>
                  <a:pt x="224" y="64"/>
                  <a:pt x="217" y="66"/>
                  <a:pt x="214" y="66"/>
                </a:cubicBezTo>
                <a:cubicBezTo>
                  <a:pt x="212" y="67"/>
                  <a:pt x="202" y="70"/>
                  <a:pt x="202" y="70"/>
                </a:cubicBezTo>
                <a:moveTo>
                  <a:pt x="7" y="137"/>
                </a:moveTo>
                <a:cubicBezTo>
                  <a:pt x="12" y="225"/>
                  <a:pt x="12" y="225"/>
                  <a:pt x="12" y="225"/>
                </a:cubicBezTo>
                <a:cubicBezTo>
                  <a:pt x="12" y="225"/>
                  <a:pt x="12" y="249"/>
                  <a:pt x="17" y="254"/>
                </a:cubicBezTo>
                <a:cubicBezTo>
                  <a:pt x="22" y="258"/>
                  <a:pt x="31" y="264"/>
                  <a:pt x="37" y="267"/>
                </a:cubicBezTo>
                <a:cubicBezTo>
                  <a:pt x="43" y="270"/>
                  <a:pt x="69" y="278"/>
                  <a:pt x="80" y="279"/>
                </a:cubicBezTo>
                <a:cubicBezTo>
                  <a:pt x="91" y="280"/>
                  <a:pt x="119" y="280"/>
                  <a:pt x="128" y="279"/>
                </a:cubicBezTo>
                <a:cubicBezTo>
                  <a:pt x="137" y="278"/>
                  <a:pt x="162" y="273"/>
                  <a:pt x="170" y="269"/>
                </a:cubicBezTo>
                <a:cubicBezTo>
                  <a:pt x="177" y="266"/>
                  <a:pt x="184" y="262"/>
                  <a:pt x="187" y="258"/>
                </a:cubicBezTo>
                <a:cubicBezTo>
                  <a:pt x="191" y="254"/>
                  <a:pt x="196" y="246"/>
                  <a:pt x="196" y="238"/>
                </a:cubicBezTo>
                <a:cubicBezTo>
                  <a:pt x="197" y="230"/>
                  <a:pt x="196" y="190"/>
                  <a:pt x="196" y="190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201" y="78"/>
                  <a:pt x="201" y="78"/>
                  <a:pt x="201" y="78"/>
                </a:cubicBezTo>
                <a:cubicBezTo>
                  <a:pt x="201" y="78"/>
                  <a:pt x="205" y="35"/>
                  <a:pt x="204" y="39"/>
                </a:cubicBezTo>
                <a:cubicBezTo>
                  <a:pt x="204" y="43"/>
                  <a:pt x="205" y="22"/>
                  <a:pt x="203" y="19"/>
                </a:cubicBezTo>
                <a:cubicBezTo>
                  <a:pt x="201" y="15"/>
                  <a:pt x="191" y="11"/>
                  <a:pt x="191" y="11"/>
                </a:cubicBezTo>
                <a:cubicBezTo>
                  <a:pt x="191" y="11"/>
                  <a:pt x="175" y="6"/>
                  <a:pt x="167" y="5"/>
                </a:cubicBezTo>
                <a:cubicBezTo>
                  <a:pt x="160" y="4"/>
                  <a:pt x="139" y="2"/>
                  <a:pt x="132" y="2"/>
                </a:cubicBezTo>
                <a:cubicBezTo>
                  <a:pt x="125" y="1"/>
                  <a:pt x="111" y="1"/>
                  <a:pt x="100" y="0"/>
                </a:cubicBezTo>
                <a:cubicBezTo>
                  <a:pt x="89" y="0"/>
                  <a:pt x="68" y="0"/>
                  <a:pt x="68" y="0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22" y="8"/>
                  <a:pt x="17" y="11"/>
                </a:cubicBezTo>
                <a:cubicBezTo>
                  <a:pt x="11" y="14"/>
                  <a:pt x="5" y="19"/>
                  <a:pt x="4" y="21"/>
                </a:cubicBezTo>
                <a:cubicBezTo>
                  <a:pt x="2" y="23"/>
                  <a:pt x="0" y="27"/>
                  <a:pt x="0" y="31"/>
                </a:cubicBezTo>
                <a:cubicBezTo>
                  <a:pt x="0" y="36"/>
                  <a:pt x="2" y="59"/>
                  <a:pt x="2" y="59"/>
                </a:cubicBezTo>
                <a:cubicBezTo>
                  <a:pt x="5" y="102"/>
                  <a:pt x="5" y="102"/>
                  <a:pt x="5" y="102"/>
                </a:cubicBezTo>
                <a:lnTo>
                  <a:pt x="7" y="137"/>
                </a:lnTo>
                <a:close/>
              </a:path>
            </a:pathLst>
          </a:custGeom>
          <a:noFill/>
          <a:ln w="8096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74434D-6628-406B-B81A-D055E533C2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77938" y="765176"/>
            <a:ext cx="5291138" cy="3406775"/>
          </a:xfrm>
          <a:custGeom>
            <a:avLst/>
            <a:gdLst>
              <a:gd name="T0" fmla="*/ 161 w 583"/>
              <a:gd name="T1" fmla="*/ 112 h 374"/>
              <a:gd name="T2" fmla="*/ 141 w 583"/>
              <a:gd name="T3" fmla="*/ 82 h 374"/>
              <a:gd name="T4" fmla="*/ 103 w 583"/>
              <a:gd name="T5" fmla="*/ 73 h 374"/>
              <a:gd name="T6" fmla="*/ 52 w 583"/>
              <a:gd name="T7" fmla="*/ 85 h 374"/>
              <a:gd name="T8" fmla="*/ 14 w 583"/>
              <a:gd name="T9" fmla="*/ 121 h 374"/>
              <a:gd name="T10" fmla="*/ 0 w 583"/>
              <a:gd name="T11" fmla="*/ 172 h 374"/>
              <a:gd name="T12" fmla="*/ 18 w 583"/>
              <a:gd name="T13" fmla="*/ 229 h 374"/>
              <a:gd name="T14" fmla="*/ 61 w 583"/>
              <a:gd name="T15" fmla="*/ 255 h 374"/>
              <a:gd name="T16" fmla="*/ 126 w 583"/>
              <a:gd name="T17" fmla="*/ 258 h 374"/>
              <a:gd name="T18" fmla="*/ 435 w 583"/>
              <a:gd name="T19" fmla="*/ 171 h 374"/>
              <a:gd name="T20" fmla="*/ 475 w 583"/>
              <a:gd name="T21" fmla="*/ 160 h 374"/>
              <a:gd name="T22" fmla="*/ 532 w 583"/>
              <a:gd name="T23" fmla="*/ 83 h 374"/>
              <a:gd name="T24" fmla="*/ 564 w 583"/>
              <a:gd name="T25" fmla="*/ 46 h 374"/>
              <a:gd name="T26" fmla="*/ 554 w 583"/>
              <a:gd name="T27" fmla="*/ 115 h 374"/>
              <a:gd name="T28" fmla="*/ 513 w 583"/>
              <a:gd name="T29" fmla="*/ 221 h 374"/>
              <a:gd name="T30" fmla="*/ 436 w 583"/>
              <a:gd name="T31" fmla="*/ 262 h 374"/>
              <a:gd name="T32" fmla="*/ 153 w 583"/>
              <a:gd name="T33" fmla="*/ 122 h 374"/>
              <a:gd name="T34" fmla="*/ 102 w 583"/>
              <a:gd name="T35" fmla="*/ 97 h 374"/>
              <a:gd name="T36" fmla="*/ 51 w 583"/>
              <a:gd name="T37" fmla="*/ 117 h 374"/>
              <a:gd name="T38" fmla="*/ 27 w 583"/>
              <a:gd name="T39" fmla="*/ 163 h 374"/>
              <a:gd name="T40" fmla="*/ 40 w 583"/>
              <a:gd name="T41" fmla="*/ 203 h 374"/>
              <a:gd name="T42" fmla="*/ 77 w 583"/>
              <a:gd name="T43" fmla="*/ 227 h 374"/>
              <a:gd name="T44" fmla="*/ 121 w 583"/>
              <a:gd name="T45" fmla="*/ 233 h 374"/>
              <a:gd name="T46" fmla="*/ 257 w 583"/>
              <a:gd name="T47" fmla="*/ 31 h 374"/>
              <a:gd name="T48" fmla="*/ 281 w 583"/>
              <a:gd name="T49" fmla="*/ 0 h 374"/>
              <a:gd name="T50" fmla="*/ 304 w 583"/>
              <a:gd name="T51" fmla="*/ 31 h 374"/>
              <a:gd name="T52" fmla="*/ 181 w 583"/>
              <a:gd name="T53" fmla="*/ 91 h 374"/>
              <a:gd name="T54" fmla="*/ 229 w 583"/>
              <a:gd name="T55" fmla="*/ 107 h 374"/>
              <a:gd name="T56" fmla="*/ 284 w 583"/>
              <a:gd name="T57" fmla="*/ 115 h 374"/>
              <a:gd name="T58" fmla="*/ 342 w 583"/>
              <a:gd name="T59" fmla="*/ 107 h 374"/>
              <a:gd name="T60" fmla="*/ 382 w 583"/>
              <a:gd name="T61" fmla="*/ 85 h 374"/>
              <a:gd name="T62" fmla="*/ 181 w 583"/>
              <a:gd name="T63" fmla="*/ 91 h 374"/>
              <a:gd name="T64" fmla="*/ 142 w 583"/>
              <a:gd name="T65" fmla="*/ 138 h 374"/>
              <a:gd name="T66" fmla="*/ 121 w 583"/>
              <a:gd name="T67" fmla="*/ 206 h 374"/>
              <a:gd name="T68" fmla="*/ 133 w 583"/>
              <a:gd name="T69" fmla="*/ 283 h 374"/>
              <a:gd name="T70" fmla="*/ 189 w 583"/>
              <a:gd name="T71" fmla="*/ 353 h 374"/>
              <a:gd name="T72" fmla="*/ 270 w 583"/>
              <a:gd name="T73" fmla="*/ 374 h 374"/>
              <a:gd name="T74" fmla="*/ 361 w 583"/>
              <a:gd name="T75" fmla="*/ 352 h 374"/>
              <a:gd name="T76" fmla="*/ 424 w 583"/>
              <a:gd name="T77" fmla="*/ 292 h 374"/>
              <a:gd name="T78" fmla="*/ 442 w 583"/>
              <a:gd name="T79" fmla="*/ 215 h 374"/>
              <a:gd name="T80" fmla="*/ 382 w 583"/>
              <a:gd name="T81" fmla="*/ 85 h 374"/>
              <a:gd name="T82" fmla="*/ 351 w 583"/>
              <a:gd name="T83" fmla="*/ 48 h 374"/>
              <a:gd name="T84" fmla="*/ 282 w 583"/>
              <a:gd name="T85" fmla="*/ 30 h 374"/>
              <a:gd name="T86" fmla="*/ 210 w 583"/>
              <a:gd name="T87" fmla="*/ 50 h 374"/>
              <a:gd name="T88" fmla="*/ 181 w 583"/>
              <a:gd name="T89" fmla="*/ 9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3" h="374">
                <a:moveTo>
                  <a:pt x="161" y="112"/>
                </a:moveTo>
                <a:cubicBezTo>
                  <a:pt x="161" y="112"/>
                  <a:pt x="152" y="89"/>
                  <a:pt x="141" y="82"/>
                </a:cubicBezTo>
                <a:cubicBezTo>
                  <a:pt x="130" y="76"/>
                  <a:pt x="112" y="73"/>
                  <a:pt x="103" y="73"/>
                </a:cubicBezTo>
                <a:cubicBezTo>
                  <a:pt x="95" y="73"/>
                  <a:pt x="59" y="80"/>
                  <a:pt x="52" y="85"/>
                </a:cubicBezTo>
                <a:cubicBezTo>
                  <a:pt x="45" y="89"/>
                  <a:pt x="18" y="113"/>
                  <a:pt x="14" y="121"/>
                </a:cubicBezTo>
                <a:cubicBezTo>
                  <a:pt x="10" y="129"/>
                  <a:pt x="0" y="160"/>
                  <a:pt x="0" y="172"/>
                </a:cubicBezTo>
                <a:cubicBezTo>
                  <a:pt x="0" y="185"/>
                  <a:pt x="4" y="215"/>
                  <a:pt x="18" y="229"/>
                </a:cubicBezTo>
                <a:cubicBezTo>
                  <a:pt x="32" y="242"/>
                  <a:pt x="42" y="251"/>
                  <a:pt x="61" y="255"/>
                </a:cubicBezTo>
                <a:cubicBezTo>
                  <a:pt x="81" y="259"/>
                  <a:pt x="117" y="263"/>
                  <a:pt x="126" y="258"/>
                </a:cubicBezTo>
                <a:moveTo>
                  <a:pt x="435" y="171"/>
                </a:moveTo>
                <a:cubicBezTo>
                  <a:pt x="435" y="171"/>
                  <a:pt x="455" y="177"/>
                  <a:pt x="475" y="160"/>
                </a:cubicBezTo>
                <a:cubicBezTo>
                  <a:pt x="496" y="143"/>
                  <a:pt x="521" y="121"/>
                  <a:pt x="532" y="83"/>
                </a:cubicBezTo>
                <a:cubicBezTo>
                  <a:pt x="543" y="48"/>
                  <a:pt x="541" y="46"/>
                  <a:pt x="564" y="46"/>
                </a:cubicBezTo>
                <a:cubicBezTo>
                  <a:pt x="583" y="46"/>
                  <a:pt x="557" y="82"/>
                  <a:pt x="554" y="115"/>
                </a:cubicBezTo>
                <a:cubicBezTo>
                  <a:pt x="547" y="159"/>
                  <a:pt x="534" y="195"/>
                  <a:pt x="513" y="221"/>
                </a:cubicBezTo>
                <a:cubicBezTo>
                  <a:pt x="492" y="248"/>
                  <a:pt x="478" y="262"/>
                  <a:pt x="436" y="262"/>
                </a:cubicBezTo>
                <a:moveTo>
                  <a:pt x="153" y="122"/>
                </a:moveTo>
                <a:cubicBezTo>
                  <a:pt x="153" y="122"/>
                  <a:pt x="118" y="97"/>
                  <a:pt x="102" y="97"/>
                </a:cubicBezTo>
                <a:cubicBezTo>
                  <a:pt x="86" y="97"/>
                  <a:pt x="60" y="108"/>
                  <a:pt x="51" y="117"/>
                </a:cubicBezTo>
                <a:cubicBezTo>
                  <a:pt x="42" y="127"/>
                  <a:pt x="27" y="155"/>
                  <a:pt x="27" y="163"/>
                </a:cubicBezTo>
                <a:cubicBezTo>
                  <a:pt x="27" y="171"/>
                  <a:pt x="35" y="200"/>
                  <a:pt x="40" y="203"/>
                </a:cubicBezTo>
                <a:cubicBezTo>
                  <a:pt x="45" y="206"/>
                  <a:pt x="68" y="222"/>
                  <a:pt x="77" y="227"/>
                </a:cubicBezTo>
                <a:cubicBezTo>
                  <a:pt x="86" y="231"/>
                  <a:pt x="104" y="233"/>
                  <a:pt x="121" y="233"/>
                </a:cubicBezTo>
                <a:moveTo>
                  <a:pt x="257" y="31"/>
                </a:moveTo>
                <a:cubicBezTo>
                  <a:pt x="257" y="31"/>
                  <a:pt x="253" y="0"/>
                  <a:pt x="281" y="0"/>
                </a:cubicBezTo>
                <a:cubicBezTo>
                  <a:pt x="309" y="0"/>
                  <a:pt x="304" y="31"/>
                  <a:pt x="304" y="31"/>
                </a:cubicBezTo>
                <a:moveTo>
                  <a:pt x="181" y="91"/>
                </a:moveTo>
                <a:cubicBezTo>
                  <a:pt x="181" y="91"/>
                  <a:pt x="201" y="100"/>
                  <a:pt x="229" y="107"/>
                </a:cubicBezTo>
                <a:cubicBezTo>
                  <a:pt x="273" y="118"/>
                  <a:pt x="266" y="115"/>
                  <a:pt x="284" y="115"/>
                </a:cubicBezTo>
                <a:cubicBezTo>
                  <a:pt x="304" y="115"/>
                  <a:pt x="329" y="114"/>
                  <a:pt x="342" y="107"/>
                </a:cubicBezTo>
                <a:cubicBezTo>
                  <a:pt x="356" y="100"/>
                  <a:pt x="382" y="85"/>
                  <a:pt x="382" y="85"/>
                </a:cubicBezTo>
                <a:moveTo>
                  <a:pt x="181" y="91"/>
                </a:moveTo>
                <a:cubicBezTo>
                  <a:pt x="181" y="91"/>
                  <a:pt x="160" y="104"/>
                  <a:pt x="142" y="138"/>
                </a:cubicBezTo>
                <a:cubicBezTo>
                  <a:pt x="133" y="155"/>
                  <a:pt x="121" y="184"/>
                  <a:pt x="121" y="206"/>
                </a:cubicBezTo>
                <a:cubicBezTo>
                  <a:pt x="121" y="228"/>
                  <a:pt x="126" y="262"/>
                  <a:pt x="133" y="283"/>
                </a:cubicBezTo>
                <a:cubicBezTo>
                  <a:pt x="145" y="316"/>
                  <a:pt x="169" y="338"/>
                  <a:pt x="189" y="353"/>
                </a:cubicBezTo>
                <a:cubicBezTo>
                  <a:pt x="210" y="368"/>
                  <a:pt x="242" y="374"/>
                  <a:pt x="270" y="374"/>
                </a:cubicBezTo>
                <a:cubicBezTo>
                  <a:pt x="299" y="374"/>
                  <a:pt x="336" y="365"/>
                  <a:pt x="361" y="352"/>
                </a:cubicBezTo>
                <a:cubicBezTo>
                  <a:pt x="386" y="338"/>
                  <a:pt x="413" y="314"/>
                  <a:pt x="424" y="292"/>
                </a:cubicBezTo>
                <a:cubicBezTo>
                  <a:pt x="435" y="269"/>
                  <a:pt x="442" y="246"/>
                  <a:pt x="442" y="215"/>
                </a:cubicBezTo>
                <a:cubicBezTo>
                  <a:pt x="439" y="157"/>
                  <a:pt x="415" y="123"/>
                  <a:pt x="382" y="85"/>
                </a:cubicBezTo>
                <a:cubicBezTo>
                  <a:pt x="373" y="73"/>
                  <a:pt x="369" y="58"/>
                  <a:pt x="351" y="48"/>
                </a:cubicBezTo>
                <a:cubicBezTo>
                  <a:pt x="332" y="38"/>
                  <a:pt x="316" y="30"/>
                  <a:pt x="282" y="30"/>
                </a:cubicBezTo>
                <a:cubicBezTo>
                  <a:pt x="248" y="30"/>
                  <a:pt x="232" y="35"/>
                  <a:pt x="210" y="50"/>
                </a:cubicBezTo>
                <a:cubicBezTo>
                  <a:pt x="186" y="68"/>
                  <a:pt x="181" y="91"/>
                  <a:pt x="181" y="91"/>
                </a:cubicBezTo>
                <a:close/>
              </a:path>
            </a:pathLst>
          </a:custGeom>
          <a:noFill/>
          <a:ln w="8096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3667804"/>
          </a:xfrm>
        </p:spPr>
        <p:txBody>
          <a:bodyPr anchor="b"/>
          <a:lstStyle>
            <a:lvl1pPr algn="ctr">
              <a:defRPr sz="1410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709739"/>
            <a:ext cx="9144000" cy="3667804"/>
          </a:xfrm>
        </p:spPr>
        <p:txBody>
          <a:bodyPr anchor="ctr"/>
          <a:lstStyle>
            <a:lvl1pPr algn="ctr">
              <a:defRPr sz="920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1825625"/>
            <a:ext cx="7975350" cy="4351338"/>
          </a:xfrm>
        </p:spPr>
        <p:txBody>
          <a:bodyPr anchor="b"/>
          <a:lstStyle>
            <a:lvl1pPr marL="0" indent="0">
              <a:buFont typeface="Arial" charset="0"/>
              <a:buNone/>
              <a:defRPr sz="4500">
                <a:solidFill>
                  <a:schemeClr val="bg1"/>
                </a:solidFill>
              </a:defRPr>
            </a:lvl1pPr>
            <a:lvl2pPr marL="0" indent="0">
              <a:buNone/>
              <a:defRPr sz="2800">
                <a:solidFill>
                  <a:schemeClr val="bg1"/>
                </a:solidFill>
              </a:defRPr>
            </a:lvl2pPr>
            <a:lvl3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504000"/>
            <a:ext cx="7975350" cy="4351338"/>
          </a:xfrm>
        </p:spPr>
        <p:txBody>
          <a:bodyPr anchor="t" anchorCtr="0"/>
          <a:lstStyle>
            <a:lvl1pPr marL="0" indent="0">
              <a:buFont typeface="Arial" charset="0"/>
              <a:buNone/>
              <a:defRPr sz="4500">
                <a:solidFill>
                  <a:schemeClr val="bg1"/>
                </a:solidFill>
              </a:defRPr>
            </a:lvl1pPr>
            <a:lvl2pPr marL="0" indent="0">
              <a:buNone/>
              <a:defRPr sz="2800">
                <a:solidFill>
                  <a:schemeClr val="bg1"/>
                </a:solidFill>
              </a:defRPr>
            </a:lvl2pPr>
            <a:lvl3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1512000"/>
            <a:ext cx="5652000" cy="3832732"/>
          </a:xfrm>
        </p:spPr>
        <p:txBody>
          <a:bodyPr anchor="t" anchorCtr="0"/>
          <a:lstStyle>
            <a:lvl1pPr marL="0" indent="0" algn="ctr">
              <a:buFont typeface="Arial" charset="0"/>
              <a:buNone/>
              <a:defRPr sz="3000">
                <a:solidFill>
                  <a:schemeClr val="bg1"/>
                </a:solidFill>
              </a:defRPr>
            </a:lvl1pPr>
            <a:lvl2pPr marL="0" indent="0" algn="ctr">
              <a:spcBef>
                <a:spcPts val="1500"/>
              </a:spcBef>
              <a:buNone/>
              <a:defRPr sz="1500">
                <a:solidFill>
                  <a:schemeClr val="bg1"/>
                </a:solidFill>
              </a:defRPr>
            </a:lvl2pPr>
            <a:lvl3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96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76000" y="0"/>
            <a:ext cx="3168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1512000"/>
            <a:ext cx="4860000" cy="3600000"/>
          </a:xfrm>
        </p:spPr>
        <p:txBody>
          <a:bodyPr anchor="ctr" anchorCtr="0"/>
          <a:lstStyle>
            <a:lvl1pPr marL="0" indent="0" algn="ctr">
              <a:buFont typeface="Arial" charset="0"/>
              <a:buNone/>
              <a:defRPr sz="3000">
                <a:solidFill>
                  <a:schemeClr val="tx1"/>
                </a:solidFill>
              </a:defRPr>
            </a:lvl1pPr>
            <a:lvl2pPr marL="0" indent="0" algn="ctr">
              <a:spcBef>
                <a:spcPts val="1500"/>
              </a:spcBef>
              <a:buNone/>
              <a:defRPr sz="1500">
                <a:solidFill>
                  <a:schemeClr val="tx1"/>
                </a:solidFill>
              </a:defRPr>
            </a:lvl2pPr>
            <a:lvl3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5350" y="1512000"/>
            <a:ext cx="4860000" cy="3832732"/>
          </a:xfrm>
        </p:spPr>
        <p:txBody>
          <a:bodyPr anchor="t" anchorCtr="0"/>
          <a:lstStyle>
            <a:lvl1pPr marL="0" indent="0" algn="ctr">
              <a:buFont typeface="Arial" charset="0"/>
              <a:buNone/>
              <a:defRPr sz="3000">
                <a:solidFill>
                  <a:schemeClr val="bg1"/>
                </a:solidFill>
              </a:defRPr>
            </a:lvl1pPr>
            <a:lvl2pPr marL="0" indent="0" algn="ctr">
              <a:spcBef>
                <a:spcPts val="1500"/>
              </a:spcBef>
              <a:buNone/>
              <a:defRPr sz="1500">
                <a:solidFill>
                  <a:schemeClr val="bg1"/>
                </a:solidFill>
              </a:defRPr>
            </a:lvl2pPr>
            <a:lvl3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360000"/>
            <a:ext cx="3996000" cy="383273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900"/>
              </a:spcAft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1000"/>
              </a:spcBef>
              <a:spcAft>
                <a:spcPts val="900"/>
              </a:spcAft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9350" y="4086541"/>
            <a:ext cx="3996000" cy="1188000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“Pull out quote”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fographic 1">
    <p:bg>
      <p:bgPr>
        <a:solidFill>
          <a:schemeClr val="tx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08000" y="0"/>
            <a:ext cx="453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97485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48000"/>
            <a:ext cx="397485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900"/>
              </a:spcAft>
              <a:tabLst>
                <a:tab pos="432000" algn="l"/>
              </a:tabLst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500"/>
              </a:spcBef>
              <a:defRPr sz="11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092" y="1548000"/>
            <a:ext cx="39151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360000"/>
            <a:ext cx="7975351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48000"/>
            <a:ext cx="797535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3456000"/>
          </a:xfrm>
        </p:spPr>
        <p:txBody>
          <a:bodyPr lIns="360000" tIns="360000"/>
          <a:lstStyle/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00000" y="3402000"/>
            <a:ext cx="4643437" cy="3456000"/>
          </a:xfrm>
        </p:spPr>
        <p:txBody>
          <a:bodyPr lIns="360000" tIns="36000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23257"/>
            <a:ext cx="3634761" cy="515370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350"/>
              </a:spcAft>
              <a:buFont typeface="Arial" charset="0"/>
              <a:buNone/>
              <a:defRPr sz="11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Font typeface="Arial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Font typeface="Arial" charset="0"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359229"/>
            <a:ext cx="3363686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Maggie’s UK </a:t>
            </a:r>
            <a:r>
              <a:rPr lang="en-US" sz="2600" dirty="0" err="1">
                <a:solidFill>
                  <a:schemeClr val="bg1"/>
                </a:solidFill>
              </a:rPr>
              <a:t>Centres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609110" y="172138"/>
            <a:ext cx="2031533" cy="187091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buNone/>
              <a:tabLst/>
              <a:defRPr sz="1100"/>
            </a:lvl2pPr>
            <a:lvl3pPr marL="0" indent="0">
              <a:buFont typeface="Arial" charset="0"/>
              <a:buNone/>
              <a:tabLst/>
              <a:defRPr sz="1100"/>
            </a:lvl3pPr>
            <a:lvl4pPr marL="0" indent="0">
              <a:buNone/>
              <a:tabLst/>
              <a:defRPr sz="1100"/>
            </a:lvl4pPr>
            <a:lvl5pPr marL="0" indent="0">
              <a:buFont typeface="Arial" charset="0"/>
              <a:buNone/>
              <a:tabLst/>
              <a:defRPr sz="1100"/>
            </a:lvl5pPr>
          </a:lstStyle>
          <a:p>
            <a:pPr lvl="0"/>
            <a:r>
              <a:rPr lang="en-US" dirty="0"/>
              <a:t>Add location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09110" y="3574138"/>
            <a:ext cx="2031533" cy="187091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buNone/>
              <a:tabLst/>
              <a:defRPr sz="1100"/>
            </a:lvl2pPr>
            <a:lvl3pPr marL="0" indent="0">
              <a:buFont typeface="Arial" charset="0"/>
              <a:buNone/>
              <a:tabLst/>
              <a:defRPr sz="1100"/>
            </a:lvl3pPr>
            <a:lvl4pPr marL="0" indent="0">
              <a:buNone/>
              <a:tabLst/>
              <a:defRPr sz="1100"/>
            </a:lvl4pPr>
            <a:lvl5pPr marL="0" indent="0">
              <a:buFont typeface="Arial" charset="0"/>
              <a:buNone/>
              <a:tabLst/>
              <a:defRPr sz="1100"/>
            </a:lvl5pPr>
          </a:lstStyle>
          <a:p>
            <a:pPr lvl="0"/>
            <a:r>
              <a:rPr lang="en-US" dirty="0"/>
              <a:t>Add location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6752" y="0"/>
            <a:ext cx="4607248" cy="3456000"/>
          </a:xfrm>
        </p:spPr>
        <p:txBody>
          <a:bodyPr lIns="360000" tIns="360000"/>
          <a:lstStyle/>
          <a:p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36752" y="3402000"/>
            <a:ext cx="4606685" cy="3456000"/>
          </a:xfrm>
        </p:spPr>
        <p:txBody>
          <a:bodyPr lIns="360000" tIns="360000"/>
          <a:lstStyle/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2" y="0"/>
            <a:ext cx="4536000" cy="3456000"/>
          </a:xfrm>
        </p:spPr>
        <p:txBody>
          <a:bodyPr lIns="360000" tIns="360000"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89" y="3402000"/>
            <a:ext cx="4536563" cy="3456000"/>
          </a:xfrm>
        </p:spPr>
        <p:txBody>
          <a:bodyPr lIns="360000" tIns="360000"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09110" y="172138"/>
            <a:ext cx="2031533" cy="187091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buNone/>
              <a:tabLst/>
              <a:defRPr sz="1100"/>
            </a:lvl2pPr>
            <a:lvl3pPr marL="0" indent="0">
              <a:buFont typeface="Arial" charset="0"/>
              <a:buNone/>
              <a:tabLst/>
              <a:defRPr sz="1100"/>
            </a:lvl3pPr>
            <a:lvl4pPr marL="0" indent="0">
              <a:buNone/>
              <a:tabLst/>
              <a:defRPr sz="1100"/>
            </a:lvl4pPr>
            <a:lvl5pPr marL="0" indent="0">
              <a:buFont typeface="Arial" charset="0"/>
              <a:buNone/>
              <a:tabLst/>
              <a:defRPr sz="1100"/>
            </a:lvl5pPr>
          </a:lstStyle>
          <a:p>
            <a:pPr lvl="0"/>
            <a:r>
              <a:rPr lang="en-US" dirty="0"/>
              <a:t>Add location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9110" y="3574138"/>
            <a:ext cx="2031533" cy="187091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buNone/>
              <a:tabLst/>
              <a:defRPr sz="1100"/>
            </a:lvl2pPr>
            <a:lvl3pPr marL="0" indent="0">
              <a:buFont typeface="Arial" charset="0"/>
              <a:buNone/>
              <a:tabLst/>
              <a:defRPr sz="1100"/>
            </a:lvl3pPr>
            <a:lvl4pPr marL="0" indent="0">
              <a:buNone/>
              <a:tabLst/>
              <a:defRPr sz="1100"/>
            </a:lvl4pPr>
            <a:lvl5pPr marL="0" indent="0">
              <a:buFont typeface="Arial" charset="0"/>
              <a:buNone/>
              <a:tabLst/>
              <a:defRPr sz="1100"/>
            </a:lvl5pPr>
          </a:lstStyle>
          <a:p>
            <a:pPr lvl="0"/>
            <a:r>
              <a:rPr lang="en-US" dirty="0"/>
              <a:t>Add location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64526" y="172138"/>
            <a:ext cx="2031533" cy="187091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buNone/>
              <a:tabLst/>
              <a:defRPr sz="1100"/>
            </a:lvl2pPr>
            <a:lvl3pPr marL="0" indent="0">
              <a:buFont typeface="Arial" charset="0"/>
              <a:buNone/>
              <a:tabLst/>
              <a:defRPr sz="1100"/>
            </a:lvl3pPr>
            <a:lvl4pPr marL="0" indent="0">
              <a:buNone/>
              <a:tabLst/>
              <a:defRPr sz="1100"/>
            </a:lvl4pPr>
            <a:lvl5pPr marL="0" indent="0">
              <a:buFont typeface="Arial" charset="0"/>
              <a:buNone/>
              <a:tabLst/>
              <a:defRPr sz="1100"/>
            </a:lvl5pPr>
          </a:lstStyle>
          <a:p>
            <a:pPr lvl="0"/>
            <a:r>
              <a:rPr lang="en-US" dirty="0"/>
              <a:t>Add location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64526" y="3574138"/>
            <a:ext cx="2031533" cy="187091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buNone/>
              <a:tabLst/>
              <a:defRPr sz="1100"/>
            </a:lvl2pPr>
            <a:lvl3pPr marL="0" indent="0">
              <a:buFont typeface="Arial" charset="0"/>
              <a:buNone/>
              <a:tabLst/>
              <a:defRPr sz="1100"/>
            </a:lvl3pPr>
            <a:lvl4pPr marL="0" indent="0">
              <a:buNone/>
              <a:tabLst/>
              <a:defRPr sz="1100"/>
            </a:lvl4pPr>
            <a:lvl5pPr marL="0" indent="0">
              <a:buFont typeface="Arial" charset="0"/>
              <a:buNone/>
              <a:tabLst/>
              <a:defRPr sz="1100"/>
            </a:lvl5pPr>
          </a:lstStyle>
          <a:p>
            <a:pPr lvl="0"/>
            <a:r>
              <a:rPr lang="en-US" dirty="0"/>
              <a:t>Add location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1671403"/>
            <a:ext cx="9143999" cy="26532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600" dirty="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rPr>
              <a:t>THANK</a:t>
            </a:r>
          </a:p>
          <a:p>
            <a:pPr algn="ctr">
              <a:lnSpc>
                <a:spcPct val="90000"/>
              </a:lnSpc>
            </a:pPr>
            <a:r>
              <a:rPr lang="en-US" sz="1360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rPr>
              <a:t>YOU</a:t>
            </a:r>
            <a:endParaRPr lang="en-US" sz="13600" dirty="0">
              <a:solidFill>
                <a:schemeClr val="bg1"/>
              </a:solidFill>
              <a:latin typeface="Maggies Headline" charset="0"/>
              <a:ea typeface="Maggies Headline" charset="0"/>
              <a:cs typeface="Maggies Headline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1671403"/>
            <a:ext cx="9143999" cy="26532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600" dirty="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rPr>
              <a:t>THANK</a:t>
            </a:r>
          </a:p>
          <a:p>
            <a:pPr algn="ctr">
              <a:lnSpc>
                <a:spcPct val="90000"/>
              </a:lnSpc>
            </a:pPr>
            <a:r>
              <a:rPr lang="en-US" sz="1360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rPr>
              <a:t>YOU</a:t>
            </a:r>
            <a:endParaRPr lang="en-US" sz="13600" dirty="0">
              <a:solidFill>
                <a:schemeClr val="bg1"/>
              </a:solidFill>
              <a:latin typeface="Maggies Headline" charset="0"/>
              <a:ea typeface="Maggies Headline" charset="0"/>
              <a:cs typeface="Maggies Headline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1671403"/>
            <a:ext cx="9143999" cy="26532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600" dirty="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rPr>
              <a:t>THANK</a:t>
            </a:r>
          </a:p>
          <a:p>
            <a:pPr algn="ctr">
              <a:lnSpc>
                <a:spcPct val="90000"/>
              </a:lnSpc>
            </a:pPr>
            <a:r>
              <a:rPr lang="en-US" sz="13600" dirty="0">
                <a:solidFill>
                  <a:schemeClr val="bg1"/>
                </a:solidFill>
                <a:latin typeface="Maggies Headline" charset="0"/>
                <a:ea typeface="Maggies Headline" charset="0"/>
                <a:cs typeface="Maggies Headline" charset="0"/>
              </a:rPr>
              <a:t>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6356351"/>
            <a:ext cx="3086100" cy="16845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 Month Year / Location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0" y="6156000"/>
            <a:ext cx="1283208" cy="3688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9144000" cy="36000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11400">
                <a:solidFill>
                  <a:schemeClr val="bg1"/>
                </a:solidFill>
                <a:latin typeface="Maggies Headline" panose="02000000000000000000" pitchFamily="50" charset="0"/>
              </a:defRPr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97535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7975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6351"/>
            <a:ext cx="39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680ED5-42ED-4EE0-B5AE-D0217316CC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87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7" r:id="rId9"/>
    <p:sldLayoutId id="2147483688" r:id="rId10"/>
    <p:sldLayoutId id="2147483689" r:id="rId11"/>
    <p:sldLayoutId id="2147483690" r:id="rId12"/>
    <p:sldLayoutId id="2147483672" r:id="rId13"/>
    <p:sldLayoutId id="2147483691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97535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7975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6351"/>
            <a:ext cx="39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680ED5-42ED-4EE0-B5AE-D0217316CC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8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99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00" indent="-2268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685800" rtl="0" eaLnBrk="1" latinLnBrk="0" hangingPunct="1">
        <a:lnSpc>
          <a:spcPct val="100000"/>
        </a:lnSpc>
        <a:spcBef>
          <a:spcPts val="0"/>
        </a:spcBef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97535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7975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6351"/>
            <a:ext cx="39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680ED5-42ED-4EE0-B5AE-D0217316CC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70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97535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7975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6351"/>
            <a:ext cx="39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680ED5-42ED-4EE0-B5AE-D0217316CC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100000"/>
        </a:lnSpc>
        <a:spcBef>
          <a:spcPts val="375"/>
        </a:spcBef>
        <a:buFont typeface="Arial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00" indent="-226800" algn="l" defTabSz="685800" rtl="0" eaLnBrk="1" latinLnBrk="0" hangingPunct="1">
        <a:lnSpc>
          <a:spcPct val="100000"/>
        </a:lnSpc>
        <a:spcBef>
          <a:spcPts val="375"/>
        </a:spcBef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685800" rtl="0" eaLnBrk="1" latinLnBrk="0" hangingPunct="1">
        <a:lnSpc>
          <a:spcPct val="100000"/>
        </a:lnSpc>
        <a:spcBef>
          <a:spcPts val="375"/>
        </a:spcBef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525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9525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9525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97535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7975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6351"/>
            <a:ext cx="39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680ED5-42ED-4EE0-B5AE-D0217316CC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2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97535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7975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6351"/>
            <a:ext cx="39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00 Month Year /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680ED5-42ED-4EE0-B5AE-D0217316CC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9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9525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https://i.etsystatic.com/10169364/r/il/6d9285/1999194232/il_570xN.1999194232_ad9q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2912" y="6212513"/>
            <a:ext cx="4299128" cy="414319"/>
          </a:xfrm>
        </p:spPr>
        <p:txBody>
          <a:bodyPr/>
          <a:lstStyle/>
          <a:p>
            <a:r>
              <a:rPr lang="en-GB" sz="1800" dirty="0"/>
              <a:t>Kate Fulton, Clinical Psychologist</a:t>
            </a:r>
          </a:p>
        </p:txBody>
      </p:sp>
    </p:spTree>
    <p:extLst>
      <p:ext uri="{BB962C8B-B14F-4D97-AF65-F5344CB8AC3E}">
        <p14:creationId xmlns:p14="http://schemas.microsoft.com/office/powerpoint/2010/main" val="11321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4304-CDBD-C840-97D2-D50F0DD4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8000"/>
            <a:ext cx="4932000" cy="1188000"/>
          </a:xfrm>
        </p:spPr>
        <p:txBody>
          <a:bodyPr/>
          <a:lstStyle/>
          <a:p>
            <a:r>
              <a:rPr lang="en-US" sz="4000" dirty="0"/>
              <a:t>Today’s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31E0-9F34-EA41-A082-2BFB1C7C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6000"/>
            <a:ext cx="7689600" cy="3889030"/>
          </a:xfrm>
        </p:spPr>
        <p:txBody>
          <a:bodyPr/>
          <a:lstStyle/>
          <a:p>
            <a:r>
              <a:rPr lang="en-US" sz="2400" dirty="0"/>
              <a:t>To think about the impact of a LFS diagnosis and living with uncertainty</a:t>
            </a:r>
          </a:p>
          <a:p>
            <a:r>
              <a:rPr lang="en-US" sz="2400" dirty="0"/>
              <a:t>To focus on some ways to manage that uncertainty</a:t>
            </a:r>
          </a:p>
          <a:p>
            <a:r>
              <a:rPr lang="en-US" sz="2400" dirty="0"/>
              <a:t>To experience a mindfulness meditation </a:t>
            </a:r>
          </a:p>
          <a:p>
            <a:r>
              <a:rPr lang="en-US" sz="2400" dirty="0"/>
              <a:t>To consider further support and have a chance for any 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EBC65-AB70-B14F-92C5-0431F02C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5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77 Tug Of War Stock Photos, Pictures &amp;amp; Royalty-Free Images - iStock">
            <a:extLst>
              <a:ext uri="{FF2B5EF4-FFF2-40B4-BE49-F238E27FC236}">
                <a16:creationId xmlns:a16="http://schemas.microsoft.com/office/drawing/2014/main" id="{5DBE5654-2D10-3346-9EFA-FDB080F1A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r="22013" b="-1"/>
          <a:stretch/>
        </p:blipFill>
        <p:spPr bwMode="auto">
          <a:xfrm>
            <a:off x="4500563" y="10"/>
            <a:ext cx="46434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37" y="2077743"/>
            <a:ext cx="3735786" cy="4102924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realisation</a:t>
            </a:r>
            <a:r>
              <a:rPr lang="en-US" sz="2400" dirty="0"/>
              <a:t> that we don’t have certainty and control over the future</a:t>
            </a:r>
          </a:p>
          <a:p>
            <a:endParaRPr lang="en-US" sz="2400" dirty="0"/>
          </a:p>
          <a:p>
            <a:r>
              <a:rPr lang="en-US" sz="2400" dirty="0"/>
              <a:t>Consider all the “what ifs”</a:t>
            </a:r>
          </a:p>
          <a:p>
            <a:endParaRPr lang="en-US" sz="2400" dirty="0"/>
          </a:p>
          <a:p>
            <a:r>
              <a:rPr lang="en-US" sz="2400" dirty="0"/>
              <a:t>We can end up in a battle with anxiety – a tug of war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D680ED5-42ED-4EE0-B5AE-D0217316CC47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7" y="320400"/>
            <a:ext cx="3735786" cy="1188000"/>
          </a:xfrm>
        </p:spPr>
        <p:txBody>
          <a:bodyPr anchor="t">
            <a:normAutofit/>
          </a:bodyPr>
          <a:lstStyle/>
          <a:p>
            <a:r>
              <a:rPr lang="en-US" sz="4000" dirty="0"/>
              <a:t>Living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104120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C0BC58-FE85-46FC-AC4E-7A354C40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3816000" cy="1188000"/>
          </a:xfrm>
        </p:spPr>
        <p:txBody>
          <a:bodyPr anchor="t">
            <a:noAutofit/>
          </a:bodyPr>
          <a:lstStyle/>
          <a:p>
            <a:r>
              <a:rPr lang="en-US" sz="4000" dirty="0"/>
              <a:t>Managing uncertainty and worries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D912668-6D15-4FC4-9FED-233B792B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271230"/>
            <a:ext cx="3816000" cy="4874636"/>
          </a:xfrm>
        </p:spPr>
        <p:txBody>
          <a:bodyPr/>
          <a:lstStyle/>
          <a:p>
            <a:r>
              <a:rPr lang="en-US" sz="2400" dirty="0"/>
              <a:t>We become fused to our thoughts</a:t>
            </a:r>
          </a:p>
          <a:p>
            <a:r>
              <a:rPr lang="en-US" sz="2400" dirty="0"/>
              <a:t>Experiencing Self vs Noticing Self</a:t>
            </a:r>
          </a:p>
          <a:p>
            <a:r>
              <a:rPr lang="en-US" sz="2400" dirty="0"/>
              <a:t>Step back…notice…observe…</a:t>
            </a:r>
          </a:p>
          <a:p>
            <a:r>
              <a:rPr lang="en-US" sz="2400" dirty="0"/>
              <a:t>How helpful is this thought?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30FDB-E5D4-FB41-882E-7F7C4838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D680ED5-42ED-4EE0-B5AE-D0217316CC4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2050" name="Picture 2" descr="But actually 🙋‍♀️ . . How do you deal with overwhelming thoughts? What  works for me is writing everything out. … | Work quotes funny, Bad day  quotes, Stress quotes">
            <a:extLst>
              <a:ext uri="{FF2B5EF4-FFF2-40B4-BE49-F238E27FC236}">
                <a16:creationId xmlns:a16="http://schemas.microsoft.com/office/drawing/2014/main" id="{0141C11D-0EE2-074F-8B68-366E1A7875C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r="17881"/>
          <a:stretch/>
        </p:blipFill>
        <p:spPr bwMode="auto">
          <a:xfrm>
            <a:off x="4608000" y="10"/>
            <a:ext cx="453600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80C8A19-D5B8-6547-B465-59464B678846}"/>
              </a:ext>
            </a:extLst>
          </p:cNvPr>
          <p:cNvSpPr txBox="1">
            <a:spLocks/>
          </p:cNvSpPr>
          <p:nvPr/>
        </p:nvSpPr>
        <p:spPr>
          <a:xfrm>
            <a:off x="6128400" y="152400"/>
            <a:ext cx="3168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4DAD98D-4932-468E-A7B1-154DE009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48400" cy="1188000"/>
          </a:xfrm>
        </p:spPr>
        <p:txBody>
          <a:bodyPr/>
          <a:lstStyle/>
          <a:p>
            <a:r>
              <a:rPr lang="en-US" sz="4000" dirty="0"/>
              <a:t>Creating distance from our thoughts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20558F-95B3-4514-BB69-DCA2A194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662"/>
            <a:ext cx="7975350" cy="2427514"/>
          </a:xfrm>
        </p:spPr>
        <p:txBody>
          <a:bodyPr/>
          <a:lstStyle/>
          <a:p>
            <a:r>
              <a:rPr lang="en-US" sz="2000" dirty="0"/>
              <a:t>Imagine thoughts like trains coming and going from a busy station…</a:t>
            </a:r>
          </a:p>
          <a:p>
            <a:r>
              <a:rPr lang="en-US" sz="2000" dirty="0"/>
              <a:t>Create distance from our thoughts:</a:t>
            </a:r>
          </a:p>
          <a:p>
            <a:r>
              <a:rPr lang="en-US" sz="2000" dirty="0"/>
              <a:t>	My mind is telling me that….</a:t>
            </a:r>
          </a:p>
          <a:p>
            <a:r>
              <a:rPr lang="en-US" sz="2000" dirty="0"/>
              <a:t>	I’m having the thought that…</a:t>
            </a:r>
          </a:p>
          <a:p>
            <a:r>
              <a:rPr lang="en-US" sz="2000" dirty="0"/>
              <a:t>	There goes my brain again, dwelling on the ‘what ifs’…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424AA-FA54-D34E-A4A6-24E22FB6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D680ED5-42ED-4EE0-B5AE-D0217316CC4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6CD399D-237A-EF4F-8BC3-86ACAD3E0777}"/>
              </a:ext>
            </a:extLst>
          </p:cNvPr>
          <p:cNvSpPr txBox="1">
            <a:spLocks/>
          </p:cNvSpPr>
          <p:nvPr/>
        </p:nvSpPr>
        <p:spPr>
          <a:xfrm>
            <a:off x="6128400" y="152400"/>
            <a:ext cx="3168000" cy="6858000"/>
          </a:xfrm>
          <a:prstGeom prst="rect">
            <a:avLst/>
          </a:prstGeom>
        </p:spPr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14D3D01F-1E9D-0B4D-BDC0-99AB2CF9DD20}"/>
              </a:ext>
            </a:extLst>
          </p:cNvPr>
          <p:cNvSpPr txBox="1">
            <a:spLocks/>
          </p:cNvSpPr>
          <p:nvPr/>
        </p:nvSpPr>
        <p:spPr>
          <a:xfrm>
            <a:off x="6128400" y="152400"/>
            <a:ext cx="3168000" cy="6858000"/>
          </a:xfrm>
          <a:prstGeom prst="rect">
            <a:avLst/>
          </a:prstGeom>
        </p:spPr>
      </p:sp>
      <p:pic>
        <p:nvPicPr>
          <p:cNvPr id="3080" name="Picture 8" descr="Local Government Finance - Real Estate Works">
            <a:extLst>
              <a:ext uri="{FF2B5EF4-FFF2-40B4-BE49-F238E27FC236}">
                <a16:creationId xmlns:a16="http://schemas.microsoft.com/office/drawing/2014/main" id="{2AD989FA-80F7-6947-AAB0-4948697EE47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b="18111"/>
          <a:stretch>
            <a:fillRect/>
          </a:stretch>
        </p:blipFill>
        <p:spPr bwMode="auto">
          <a:xfrm>
            <a:off x="1057506" y="4530725"/>
            <a:ext cx="6884988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2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540C67-270C-4471-9BFF-4D70B5AD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02" y="1402918"/>
            <a:ext cx="7975350" cy="2336799"/>
          </a:xfrm>
        </p:spPr>
        <p:txBody>
          <a:bodyPr/>
          <a:lstStyle/>
          <a:p>
            <a:r>
              <a:rPr lang="en-US" sz="2400" dirty="0"/>
              <a:t>Mindfulness</a:t>
            </a:r>
          </a:p>
          <a:p>
            <a:r>
              <a:rPr lang="en-US" sz="2400" dirty="0"/>
              <a:t>Paying close attention to surroundings and what you are doing</a:t>
            </a:r>
          </a:p>
          <a:p>
            <a:r>
              <a:rPr lang="en-US" sz="2400" dirty="0"/>
              <a:t>Let’s try a mindfulness practice out…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DDD3C-6751-534D-8433-08034664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D680ED5-42ED-4EE0-B5AE-D0217316CC4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10294-7A30-3A47-ADFD-8E780DE9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02" y="519417"/>
            <a:ext cx="6745703" cy="667202"/>
          </a:xfrm>
        </p:spPr>
        <p:txBody>
          <a:bodyPr anchor="t">
            <a:normAutofit/>
          </a:bodyPr>
          <a:lstStyle/>
          <a:p>
            <a:r>
              <a:rPr lang="en-US" sz="4000" dirty="0"/>
              <a:t>Remaining present focused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AC9D1B2-E79F-2947-A439-085E4EE8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345" y="384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ED159-4F5B-AE4F-AF02-E02F0CA202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3639272"/>
            <a:ext cx="7628659" cy="2553710"/>
          </a:xfrm>
        </p:spPr>
      </p:sp>
      <p:pic>
        <p:nvPicPr>
          <p:cNvPr id="16" name="Picture 1" descr="Infinity Symbol SVG Cut file for Silhouette and Cricut | Etsy">
            <a:extLst>
              <a:ext uri="{FF2B5EF4-FFF2-40B4-BE49-F238E27FC236}">
                <a16:creationId xmlns:a16="http://schemas.microsoft.com/office/drawing/2014/main" id="{B0D21CD8-8D51-6546-9A44-164EFEF5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9" b="52122"/>
          <a:stretch>
            <a:fillRect/>
          </a:stretch>
        </p:blipFill>
        <p:spPr bwMode="auto">
          <a:xfrm>
            <a:off x="628650" y="3639272"/>
            <a:ext cx="8013700" cy="28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879814-3745-8843-A83E-155B4F0FF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13" y="4465749"/>
            <a:ext cx="82550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BDA4A-5BA2-B24F-A5DD-254119BCD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811" y="4465749"/>
            <a:ext cx="939800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5F48DF-B5FE-BD4C-BEE8-FBF9C05D0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450" y="4540162"/>
            <a:ext cx="9779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CCEA-8581-3645-9427-35BD70E1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1961536"/>
            <a:ext cx="3892328" cy="5530645"/>
          </a:xfrm>
        </p:spPr>
        <p:txBody>
          <a:bodyPr/>
          <a:lstStyle/>
          <a:p>
            <a:r>
              <a:rPr lang="en-US" sz="2400" dirty="0"/>
              <a:t>Values are the compass that guides us</a:t>
            </a:r>
          </a:p>
          <a:p>
            <a:r>
              <a:rPr lang="en-US" sz="2400" dirty="0"/>
              <a:t>What’s most important to you?</a:t>
            </a:r>
          </a:p>
          <a:p>
            <a:r>
              <a:rPr lang="en-US" sz="2400" dirty="0"/>
              <a:t>How can we spend our time and energy focused on our values, rather than on unhelpful mental activity?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169B9-6A20-3149-BDD8-9945F124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ED5-42ED-4EE0-B5AE-D0217316CC47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6C4FDC-BC81-0A4D-B2EB-751AA182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Living with our values in mind</a:t>
            </a:r>
          </a:p>
        </p:txBody>
      </p:sp>
      <p:pic>
        <p:nvPicPr>
          <p:cNvPr id="5122" name="Picture 2" descr="Future leaders will need a compass, not a map – Marketing Week">
            <a:extLst>
              <a:ext uri="{FF2B5EF4-FFF2-40B4-BE49-F238E27FC236}">
                <a16:creationId xmlns:a16="http://schemas.microsoft.com/office/drawing/2014/main" id="{AEF1000F-E890-AA4E-8ADF-AD1F5A3FBCB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15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4F7B86-7863-A24F-941D-DA2F974F9582}"/>
              </a:ext>
            </a:extLst>
          </p:cNvPr>
          <p:cNvSpPr txBox="1"/>
          <p:nvPr/>
        </p:nvSpPr>
        <p:spPr>
          <a:xfrm>
            <a:off x="4321277" y="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5D3CB-BB31-9C45-A1B1-2F0C9BA4CF78}"/>
              </a:ext>
            </a:extLst>
          </p:cNvPr>
          <p:cNvSpPr txBox="1"/>
          <p:nvPr/>
        </p:nvSpPr>
        <p:spPr>
          <a:xfrm>
            <a:off x="3982065" y="1179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4199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6745B-2345-F549-AED1-D1524C25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23034"/>
            <a:ext cx="4149987" cy="636453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Further support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D193541-F2C6-AB44-8145-695AC7D4F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966" r="14968" b="1"/>
          <a:stretch/>
        </p:blipFill>
        <p:spPr>
          <a:xfrm>
            <a:off x="4570753" y="1372002"/>
            <a:ext cx="4395709" cy="432878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169B9-6A20-3149-BDD8-9945F124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D680ED5-42ED-4EE0-B5AE-D0217316CC47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F7B86-7863-A24F-941D-DA2F974F9582}"/>
              </a:ext>
            </a:extLst>
          </p:cNvPr>
          <p:cNvSpPr txBox="1"/>
          <p:nvPr/>
        </p:nvSpPr>
        <p:spPr>
          <a:xfrm>
            <a:off x="4321277" y="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5D3CB-BB31-9C45-A1B1-2F0C9BA4CF78}"/>
              </a:ext>
            </a:extLst>
          </p:cNvPr>
          <p:cNvSpPr txBox="1"/>
          <p:nvPr/>
        </p:nvSpPr>
        <p:spPr>
          <a:xfrm>
            <a:off x="3982065" y="1179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813A8D-8566-E646-AE16-AEB0458DE83D}"/>
              </a:ext>
            </a:extLst>
          </p:cNvPr>
          <p:cNvSpPr txBox="1">
            <a:spLocks/>
          </p:cNvSpPr>
          <p:nvPr/>
        </p:nvSpPr>
        <p:spPr>
          <a:xfrm>
            <a:off x="540000" y="1710232"/>
            <a:ext cx="3892328" cy="5530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800" indent="-2268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charset="0"/>
              <a:buChar char="•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800" indent="-2268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800" indent="-226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Come into Maggie’s or give us a call…</a:t>
            </a:r>
          </a:p>
          <a:p>
            <a:r>
              <a:rPr lang="en-US" sz="2400" dirty="0"/>
              <a:t>Our team can work out the best support for you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Questions?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38C18-36BC-CA46-86F7-CFCB294FB3B2}"/>
              </a:ext>
            </a:extLst>
          </p:cNvPr>
          <p:cNvSpPr txBox="1"/>
          <p:nvPr/>
        </p:nvSpPr>
        <p:spPr>
          <a:xfrm>
            <a:off x="1548581" y="31119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3AF2A-4023-EB45-AE55-F8D29C222191}"/>
              </a:ext>
            </a:extLst>
          </p:cNvPr>
          <p:cNvSpPr txBox="1"/>
          <p:nvPr/>
        </p:nvSpPr>
        <p:spPr>
          <a:xfrm>
            <a:off x="1150374" y="18435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1CCF9-2120-9A40-9D1E-D65E8B5089E5}"/>
              </a:ext>
            </a:extLst>
          </p:cNvPr>
          <p:cNvSpPr txBox="1"/>
          <p:nvPr/>
        </p:nvSpPr>
        <p:spPr>
          <a:xfrm>
            <a:off x="678425" y="2182760"/>
            <a:ext cx="45719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9724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0778"/>
      </p:ext>
    </p:extLst>
  </p:cSld>
  <p:clrMapOvr>
    <a:masterClrMapping/>
  </p:clrMapOvr>
</p:sld>
</file>

<file path=ppt/theme/theme1.xml><?xml version="1.0" encoding="utf-8"?>
<a:theme xmlns:a="http://schemas.openxmlformats.org/drawingml/2006/main" name="Maggies PowerPoint template 150dpi_3">
  <a:themeElements>
    <a:clrScheme name="Maggies">
      <a:dk1>
        <a:sysClr val="windowText" lastClr="000000"/>
      </a:dk1>
      <a:lt1>
        <a:sysClr val="window" lastClr="FFFFFF"/>
      </a:lt1>
      <a:dk2>
        <a:srgbClr val="726660"/>
      </a:dk2>
      <a:lt2>
        <a:srgbClr val="7F001B"/>
      </a:lt2>
      <a:accent1>
        <a:srgbClr val="FFB90A"/>
      </a:accent1>
      <a:accent2>
        <a:srgbClr val="FF8500"/>
      </a:accent2>
      <a:accent3>
        <a:srgbClr val="FF5500"/>
      </a:accent3>
      <a:accent4>
        <a:srgbClr val="FF0073"/>
      </a:accent4>
      <a:accent5>
        <a:srgbClr val="F50A00"/>
      </a:accent5>
      <a:accent6>
        <a:srgbClr val="AA0000"/>
      </a:accent6>
      <a:hlink>
        <a:srgbClr val="000000"/>
      </a:hlink>
      <a:folHlink>
        <a:srgbClr val="726660"/>
      </a:folHlink>
    </a:clrScheme>
    <a:fontScheme name="Maggies">
      <a:majorFont>
        <a:latin typeface="Messina Sans Light"/>
        <a:ea typeface=""/>
        <a:cs typeface=""/>
      </a:majorFont>
      <a:minorFont>
        <a:latin typeface="Mess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ggies PowerPoint template 150dpi_3" id="{5B74EC18-6C52-A44C-B63A-B7C9924E6E70}" vid="{B1A89378-8319-8C4C-9B1E-9C92192FC808}"/>
    </a:ext>
  </a:extLst>
</a:theme>
</file>

<file path=ppt/theme/theme2.xml><?xml version="1.0" encoding="utf-8"?>
<a:theme xmlns:a="http://schemas.openxmlformats.org/drawingml/2006/main" name="Content Slide Options">
  <a:themeElements>
    <a:clrScheme name="Maggies">
      <a:dk1>
        <a:sysClr val="windowText" lastClr="000000"/>
      </a:dk1>
      <a:lt1>
        <a:sysClr val="window" lastClr="FFFFFF"/>
      </a:lt1>
      <a:dk2>
        <a:srgbClr val="726660"/>
      </a:dk2>
      <a:lt2>
        <a:srgbClr val="7F001B"/>
      </a:lt2>
      <a:accent1>
        <a:srgbClr val="FFB90A"/>
      </a:accent1>
      <a:accent2>
        <a:srgbClr val="FF8500"/>
      </a:accent2>
      <a:accent3>
        <a:srgbClr val="FF5500"/>
      </a:accent3>
      <a:accent4>
        <a:srgbClr val="FF0073"/>
      </a:accent4>
      <a:accent5>
        <a:srgbClr val="F50A00"/>
      </a:accent5>
      <a:accent6>
        <a:srgbClr val="AA0000"/>
      </a:accent6>
      <a:hlink>
        <a:srgbClr val="000000"/>
      </a:hlink>
      <a:folHlink>
        <a:srgbClr val="726660"/>
      </a:folHlink>
    </a:clrScheme>
    <a:fontScheme name="Maggies">
      <a:majorFont>
        <a:latin typeface="Messina Sans Light"/>
        <a:ea typeface=""/>
        <a:cs typeface=""/>
      </a:majorFont>
      <a:minorFont>
        <a:latin typeface="Mess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ggies PowerPoint template 150dpi_3" id="{5B74EC18-6C52-A44C-B63A-B7C9924E6E70}" vid="{3732355F-7BDF-CE47-9D56-EF65B5FBE0C3}"/>
    </a:ext>
  </a:extLst>
</a:theme>
</file>

<file path=ppt/theme/theme3.xml><?xml version="1.0" encoding="utf-8"?>
<a:theme xmlns:a="http://schemas.openxmlformats.org/drawingml/2006/main" name="Section Slide Options">
  <a:themeElements>
    <a:clrScheme name="Maggies">
      <a:dk1>
        <a:sysClr val="windowText" lastClr="000000"/>
      </a:dk1>
      <a:lt1>
        <a:sysClr val="window" lastClr="FFFFFF"/>
      </a:lt1>
      <a:dk2>
        <a:srgbClr val="726660"/>
      </a:dk2>
      <a:lt2>
        <a:srgbClr val="7F001B"/>
      </a:lt2>
      <a:accent1>
        <a:srgbClr val="FFB90A"/>
      </a:accent1>
      <a:accent2>
        <a:srgbClr val="FF8500"/>
      </a:accent2>
      <a:accent3>
        <a:srgbClr val="FF5500"/>
      </a:accent3>
      <a:accent4>
        <a:srgbClr val="FF0073"/>
      </a:accent4>
      <a:accent5>
        <a:srgbClr val="F50A00"/>
      </a:accent5>
      <a:accent6>
        <a:srgbClr val="AA0000"/>
      </a:accent6>
      <a:hlink>
        <a:srgbClr val="000000"/>
      </a:hlink>
      <a:folHlink>
        <a:srgbClr val="726660"/>
      </a:folHlink>
    </a:clrScheme>
    <a:fontScheme name="Maggies">
      <a:majorFont>
        <a:latin typeface="Messina Sans Light"/>
        <a:ea typeface=""/>
        <a:cs typeface=""/>
      </a:majorFont>
      <a:minorFont>
        <a:latin typeface="Mess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ggies PowerPoint template 150dpi_3" id="{5B74EC18-6C52-A44C-B63A-B7C9924E6E70}" vid="{34CD7EE6-1812-B440-932D-03416A7E30B9}"/>
    </a:ext>
  </a:extLst>
</a:theme>
</file>

<file path=ppt/theme/theme4.xml><?xml version="1.0" encoding="utf-8"?>
<a:theme xmlns:a="http://schemas.openxmlformats.org/drawingml/2006/main" name="Quotation Slide Options">
  <a:themeElements>
    <a:clrScheme name="Maggies">
      <a:dk1>
        <a:sysClr val="windowText" lastClr="000000"/>
      </a:dk1>
      <a:lt1>
        <a:sysClr val="window" lastClr="FFFFFF"/>
      </a:lt1>
      <a:dk2>
        <a:srgbClr val="726660"/>
      </a:dk2>
      <a:lt2>
        <a:srgbClr val="7F001B"/>
      </a:lt2>
      <a:accent1>
        <a:srgbClr val="FFB90A"/>
      </a:accent1>
      <a:accent2>
        <a:srgbClr val="FF8500"/>
      </a:accent2>
      <a:accent3>
        <a:srgbClr val="FF5500"/>
      </a:accent3>
      <a:accent4>
        <a:srgbClr val="FF0073"/>
      </a:accent4>
      <a:accent5>
        <a:srgbClr val="F50A00"/>
      </a:accent5>
      <a:accent6>
        <a:srgbClr val="AA0000"/>
      </a:accent6>
      <a:hlink>
        <a:srgbClr val="000000"/>
      </a:hlink>
      <a:folHlink>
        <a:srgbClr val="726660"/>
      </a:folHlink>
    </a:clrScheme>
    <a:fontScheme name="Maggies">
      <a:majorFont>
        <a:latin typeface="Messina Sans Light"/>
        <a:ea typeface=""/>
        <a:cs typeface=""/>
      </a:majorFont>
      <a:minorFont>
        <a:latin typeface="Mess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ggies PowerPoint template 150dpi_3" id="{5B74EC18-6C52-A44C-B63A-B7C9924E6E70}" vid="{2AA63A86-138D-D643-A7B4-F7C8220C3B59}"/>
    </a:ext>
  </a:extLst>
</a:theme>
</file>

<file path=ppt/theme/theme5.xml><?xml version="1.0" encoding="utf-8"?>
<a:theme xmlns:a="http://schemas.openxmlformats.org/drawingml/2006/main" name="Infographic Slide Options">
  <a:themeElements>
    <a:clrScheme name="Maggies">
      <a:dk1>
        <a:sysClr val="windowText" lastClr="000000"/>
      </a:dk1>
      <a:lt1>
        <a:sysClr val="window" lastClr="FFFFFF"/>
      </a:lt1>
      <a:dk2>
        <a:srgbClr val="726660"/>
      </a:dk2>
      <a:lt2>
        <a:srgbClr val="7F001B"/>
      </a:lt2>
      <a:accent1>
        <a:srgbClr val="FFB90A"/>
      </a:accent1>
      <a:accent2>
        <a:srgbClr val="FF8500"/>
      </a:accent2>
      <a:accent3>
        <a:srgbClr val="FF5500"/>
      </a:accent3>
      <a:accent4>
        <a:srgbClr val="FF0073"/>
      </a:accent4>
      <a:accent5>
        <a:srgbClr val="F50A00"/>
      </a:accent5>
      <a:accent6>
        <a:srgbClr val="AA0000"/>
      </a:accent6>
      <a:hlink>
        <a:srgbClr val="000000"/>
      </a:hlink>
      <a:folHlink>
        <a:srgbClr val="726660"/>
      </a:folHlink>
    </a:clrScheme>
    <a:fontScheme name="Maggies">
      <a:majorFont>
        <a:latin typeface="Messina Sans Light"/>
        <a:ea typeface=""/>
        <a:cs typeface=""/>
      </a:majorFont>
      <a:minorFont>
        <a:latin typeface="Mess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ggies PowerPoint template 150dpi_3" id="{5B74EC18-6C52-A44C-B63A-B7C9924E6E70}" vid="{DC48F236-BCE9-7745-A2D7-1D388DC4BF2B}"/>
    </a:ext>
  </a:extLst>
</a:theme>
</file>

<file path=ppt/theme/theme6.xml><?xml version="1.0" encoding="utf-8"?>
<a:theme xmlns:a="http://schemas.openxmlformats.org/drawingml/2006/main" name="End Slide Options">
  <a:themeElements>
    <a:clrScheme name="Maggies">
      <a:dk1>
        <a:sysClr val="windowText" lastClr="000000"/>
      </a:dk1>
      <a:lt1>
        <a:sysClr val="window" lastClr="FFFFFF"/>
      </a:lt1>
      <a:dk2>
        <a:srgbClr val="726660"/>
      </a:dk2>
      <a:lt2>
        <a:srgbClr val="7F001B"/>
      </a:lt2>
      <a:accent1>
        <a:srgbClr val="FFB90A"/>
      </a:accent1>
      <a:accent2>
        <a:srgbClr val="FF8500"/>
      </a:accent2>
      <a:accent3>
        <a:srgbClr val="FF5500"/>
      </a:accent3>
      <a:accent4>
        <a:srgbClr val="FF0073"/>
      </a:accent4>
      <a:accent5>
        <a:srgbClr val="F50A00"/>
      </a:accent5>
      <a:accent6>
        <a:srgbClr val="AA0000"/>
      </a:accent6>
      <a:hlink>
        <a:srgbClr val="000000"/>
      </a:hlink>
      <a:folHlink>
        <a:srgbClr val="726660"/>
      </a:folHlink>
    </a:clrScheme>
    <a:fontScheme name="Maggies">
      <a:majorFont>
        <a:latin typeface="Messina Sans Light"/>
        <a:ea typeface=""/>
        <a:cs typeface=""/>
      </a:majorFont>
      <a:minorFont>
        <a:latin typeface="Mess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ggies PowerPoint template 150dpi_3" id="{5B74EC18-6C52-A44C-B63A-B7C9924E6E70}" vid="{448C35FE-5433-AD47-943D-AB270EF8543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Maggies PowerPoint template 150dpi_3</Template>
  <TotalTime>10195</TotalTime>
  <Words>259</Words>
  <Application>Microsoft Macintosh PowerPoint</Application>
  <PresentationFormat>On-screen Show (4:3)</PresentationFormat>
  <Paragraphs>54</Paragraphs>
  <Slides>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Maggies Headline</vt:lpstr>
      <vt:lpstr>Messina Sans Light</vt:lpstr>
      <vt:lpstr>Maggies PowerPoint template 150dpi_3</vt:lpstr>
      <vt:lpstr>Content Slide Options</vt:lpstr>
      <vt:lpstr>Section Slide Options</vt:lpstr>
      <vt:lpstr>Quotation Slide Options</vt:lpstr>
      <vt:lpstr>Infographic Slide Options</vt:lpstr>
      <vt:lpstr>End Slide Options</vt:lpstr>
      <vt:lpstr>PowerPoint Presentation</vt:lpstr>
      <vt:lpstr>Today’s aims</vt:lpstr>
      <vt:lpstr>Living with Uncertainty</vt:lpstr>
      <vt:lpstr>Managing uncertainty and worries</vt:lpstr>
      <vt:lpstr>Creating distance from our thoughts</vt:lpstr>
      <vt:lpstr>Remaining present focused</vt:lpstr>
      <vt:lpstr>Living with our values in mind</vt:lpstr>
      <vt:lpstr>Further support </vt:lpstr>
      <vt:lpstr>PowerPoint Presentation</vt:lpstr>
    </vt:vector>
  </TitlesOfParts>
  <Company>Maggies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guide to this template</dc:title>
  <dc:creator>claireoneill</dc:creator>
  <cp:lastModifiedBy>Kate Fulton</cp:lastModifiedBy>
  <cp:revision>17</cp:revision>
  <dcterms:created xsi:type="dcterms:W3CDTF">2017-07-28T15:29:35Z</dcterms:created>
  <dcterms:modified xsi:type="dcterms:W3CDTF">2021-09-03T15:10:56Z</dcterms:modified>
</cp:coreProperties>
</file>